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13" r:id="rId1"/>
  </p:sldMasterIdLst>
  <p:notesMasterIdLst>
    <p:notesMasterId r:id="rId11"/>
  </p:notesMasterIdLst>
  <p:handoutMasterIdLst>
    <p:handoutMasterId r:id="rId12"/>
  </p:handoutMasterIdLst>
  <p:sldIdLst>
    <p:sldId id="545" r:id="rId2"/>
    <p:sldId id="600" r:id="rId3"/>
    <p:sldId id="517" r:id="rId4"/>
    <p:sldId id="563" r:id="rId5"/>
    <p:sldId id="566" r:id="rId6"/>
    <p:sldId id="595" r:id="rId7"/>
    <p:sldId id="596" r:id="rId8"/>
    <p:sldId id="597" r:id="rId9"/>
    <p:sldId id="599" r:id="rId10"/>
  </p:sldIdLst>
  <p:sldSz cx="9144000" cy="6858000" type="screen4x3"/>
  <p:notesSz cx="6858000" cy="99472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FF"/>
    <a:srgbClr val="FF6600"/>
    <a:srgbClr val="FF9933"/>
    <a:srgbClr val="0000CC"/>
    <a:srgbClr val="3333FF"/>
    <a:srgbClr val="FF0000"/>
    <a:srgbClr val="00FF00"/>
    <a:srgbClr val="FF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2" autoAdjust="0"/>
    <p:restoredTop sz="92115" autoAdjust="0"/>
  </p:normalViewPr>
  <p:slideViewPr>
    <p:cSldViewPr>
      <p:cViewPr>
        <p:scale>
          <a:sx n="86" d="100"/>
          <a:sy n="86" d="100"/>
        </p:scale>
        <p:origin x="-11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63A7C-AD44-4B4A-891E-28DDE489E5C2}" type="doc">
      <dgm:prSet loTypeId="urn:microsoft.com/office/officeart/2005/8/layout/vList5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0DED3DC7-94B4-4618-BC7F-070D364A290B}">
      <dgm:prSet phldrT="[文字]"/>
      <dgm:spPr/>
      <dgm:t>
        <a:bodyPr/>
        <a:lstStyle/>
        <a:p>
          <a:r>
            <a:rPr lang="en-US" altLang="zh-TW" dirty="0" smtClean="0"/>
            <a:t>Taiwan (3)</a:t>
          </a:r>
          <a:endParaRPr lang="en-US" dirty="0"/>
        </a:p>
      </dgm:t>
    </dgm:pt>
    <dgm:pt modelId="{2C9516DC-C4B4-422B-94A4-E7C4967E2881}" type="parTrans" cxnId="{9B11B785-0F00-41D7-89F4-0649FE7BA1D8}">
      <dgm:prSet/>
      <dgm:spPr/>
      <dgm:t>
        <a:bodyPr/>
        <a:lstStyle/>
        <a:p>
          <a:endParaRPr lang="en-US"/>
        </a:p>
      </dgm:t>
    </dgm:pt>
    <dgm:pt modelId="{D2D8FA80-603C-458E-BDA0-8F33DBC6DB7C}" type="sibTrans" cxnId="{9B11B785-0F00-41D7-89F4-0649FE7BA1D8}">
      <dgm:prSet/>
      <dgm:spPr/>
      <dgm:t>
        <a:bodyPr/>
        <a:lstStyle/>
        <a:p>
          <a:endParaRPr lang="en-US"/>
        </a:p>
      </dgm:t>
    </dgm:pt>
    <dgm:pt modelId="{AF0911C3-27B0-4D1D-9ED5-7F4F5261556B}">
      <dgm:prSet phldrT="[文字]"/>
      <dgm:spPr/>
      <dgm:t>
        <a:bodyPr/>
        <a:lstStyle/>
        <a:p>
          <a:r>
            <a:rPr lang="en-US" b="1" i="0" dirty="0" err="1" smtClean="0"/>
            <a:t>Douliu</a:t>
          </a:r>
          <a:r>
            <a:rPr lang="en-US" b="1" i="0" dirty="0" smtClean="0"/>
            <a:t> Plant</a:t>
          </a:r>
          <a:r>
            <a:rPr lang="en-US" altLang="zh-TW" dirty="0" smtClean="0"/>
            <a:t>, </a:t>
          </a:r>
          <a:r>
            <a:rPr lang="en-US" b="1" i="0" dirty="0" err="1" smtClean="0"/>
            <a:t>Douliu</a:t>
          </a:r>
          <a:r>
            <a:rPr lang="en-US" b="1" i="0" dirty="0" smtClean="0"/>
            <a:t> Plant II</a:t>
          </a:r>
          <a:r>
            <a:rPr lang="en-US" altLang="zh-TW" b="1" i="0" dirty="0" smtClean="0"/>
            <a:t>(Functional Foods), </a:t>
          </a:r>
          <a:r>
            <a:rPr lang="en-US" b="1" i="0" dirty="0" err="1" smtClean="0"/>
            <a:t>Yilin</a:t>
          </a:r>
          <a:r>
            <a:rPr lang="en-US" b="1" i="0" dirty="0" smtClean="0"/>
            <a:t> </a:t>
          </a:r>
          <a:r>
            <a:rPr lang="en-US" b="1" i="0" dirty="0" err="1" smtClean="0"/>
            <a:t>Kibun</a:t>
          </a:r>
          <a:r>
            <a:rPr lang="en-US" b="1" i="0" dirty="0" smtClean="0"/>
            <a:t> Corporation</a:t>
          </a:r>
          <a:endParaRPr lang="en-US" dirty="0"/>
        </a:p>
      </dgm:t>
    </dgm:pt>
    <dgm:pt modelId="{BD1BE06E-BBB5-4BD5-B04C-9DCE263B7A6C}" type="parTrans" cxnId="{B424AAED-8828-4459-A45C-7A5006C978B8}">
      <dgm:prSet/>
      <dgm:spPr/>
      <dgm:t>
        <a:bodyPr/>
        <a:lstStyle/>
        <a:p>
          <a:endParaRPr lang="en-US"/>
        </a:p>
      </dgm:t>
    </dgm:pt>
    <dgm:pt modelId="{8D8C0961-021B-48D9-B7C3-729BF126302E}" type="sibTrans" cxnId="{B424AAED-8828-4459-A45C-7A5006C978B8}">
      <dgm:prSet/>
      <dgm:spPr/>
      <dgm:t>
        <a:bodyPr/>
        <a:lstStyle/>
        <a:p>
          <a:endParaRPr lang="en-US"/>
        </a:p>
      </dgm:t>
    </dgm:pt>
    <dgm:pt modelId="{73BFB920-461B-4D52-B087-F7CDD8CC8E90}">
      <dgm:prSet phldrT="[文字]"/>
      <dgm:spPr/>
      <dgm:t>
        <a:bodyPr/>
        <a:lstStyle/>
        <a:p>
          <a:r>
            <a:rPr lang="zh-TW" altLang="en-US" dirty="0" smtClean="0"/>
            <a:t> </a:t>
          </a:r>
          <a:r>
            <a:rPr lang="en-US" altLang="zh-TW" dirty="0" smtClean="0"/>
            <a:t>China (5)</a:t>
          </a:r>
          <a:endParaRPr lang="en-US" dirty="0"/>
        </a:p>
      </dgm:t>
    </dgm:pt>
    <dgm:pt modelId="{89992874-3DA4-4401-A98A-4171F799B955}" type="parTrans" cxnId="{AF468313-80E5-41DF-9010-058C164C24E4}">
      <dgm:prSet/>
      <dgm:spPr/>
      <dgm:t>
        <a:bodyPr/>
        <a:lstStyle/>
        <a:p>
          <a:endParaRPr lang="en-US"/>
        </a:p>
      </dgm:t>
    </dgm:pt>
    <dgm:pt modelId="{C52E6F68-5309-4C09-82F0-7F5BAEC32634}" type="sibTrans" cxnId="{AF468313-80E5-41DF-9010-058C164C24E4}">
      <dgm:prSet/>
      <dgm:spPr/>
      <dgm:t>
        <a:bodyPr/>
        <a:lstStyle/>
        <a:p>
          <a:endParaRPr lang="en-US"/>
        </a:p>
      </dgm:t>
    </dgm:pt>
    <dgm:pt modelId="{E65A4F8F-31D8-4B7D-B165-B8437A3E1D25}">
      <dgm:prSet phldrT="[文字]"/>
      <dgm:spPr/>
      <dgm:t>
        <a:bodyPr/>
        <a:lstStyle/>
        <a:p>
          <a:r>
            <a:rPr lang="en-US" altLang="zh-TW" dirty="0" smtClean="0"/>
            <a:t>Vietnam (1)</a:t>
          </a:r>
          <a:endParaRPr lang="en-US" dirty="0"/>
        </a:p>
      </dgm:t>
    </dgm:pt>
    <dgm:pt modelId="{BB02F0BE-8E73-40A2-B354-FEBFA1D7BDA3}" type="parTrans" cxnId="{BF29F2D6-A0DA-48B8-A149-B0D0509D3210}">
      <dgm:prSet/>
      <dgm:spPr/>
      <dgm:t>
        <a:bodyPr/>
        <a:lstStyle/>
        <a:p>
          <a:endParaRPr lang="en-US"/>
        </a:p>
      </dgm:t>
    </dgm:pt>
    <dgm:pt modelId="{5FAE5D68-3DEF-4B61-898B-B512012653B7}" type="sibTrans" cxnId="{BF29F2D6-A0DA-48B8-A149-B0D0509D3210}">
      <dgm:prSet/>
      <dgm:spPr/>
      <dgm:t>
        <a:bodyPr/>
        <a:lstStyle/>
        <a:p>
          <a:endParaRPr lang="en-US"/>
        </a:p>
      </dgm:t>
    </dgm:pt>
    <dgm:pt modelId="{C3534FE0-1ADD-4835-8120-6199C24FD4F1}">
      <dgm:prSet phldrT="[文字]"/>
      <dgm:spPr/>
      <dgm:t>
        <a:bodyPr/>
        <a:lstStyle/>
        <a:p>
          <a:r>
            <a:rPr lang="en-US" b="1" i="0" dirty="0" smtClean="0"/>
            <a:t>Shanghai</a:t>
          </a:r>
          <a:r>
            <a:rPr lang="zh-TW" altLang="en-US" dirty="0" smtClean="0"/>
            <a:t>、</a:t>
          </a:r>
          <a:r>
            <a:rPr lang="en-US" b="1" i="0" dirty="0" smtClean="0"/>
            <a:t>Guangzhou</a:t>
          </a:r>
          <a:r>
            <a:rPr lang="zh-TW" altLang="en-US" b="1" i="0" dirty="0" smtClean="0"/>
            <a:t>、</a:t>
          </a:r>
          <a:r>
            <a:rPr lang="en-US" b="1" i="0" dirty="0" smtClean="0"/>
            <a:t>Beijing </a:t>
          </a:r>
          <a:r>
            <a:rPr lang="zh-TW" altLang="en-US" b="1" i="0" dirty="0" smtClean="0"/>
            <a:t>、</a:t>
          </a:r>
          <a:r>
            <a:rPr lang="en-US" b="1" i="0" dirty="0" err="1" smtClean="0"/>
            <a:t>Zhangzhou</a:t>
          </a:r>
          <a:r>
            <a:rPr lang="zh-TW" altLang="en-US" b="1" i="0" dirty="0" smtClean="0"/>
            <a:t>、</a:t>
          </a:r>
          <a:r>
            <a:rPr lang="en-US" b="1" i="0" dirty="0" smtClean="0"/>
            <a:t>Chengdu </a:t>
          </a:r>
          <a:endParaRPr lang="en-US" dirty="0"/>
        </a:p>
      </dgm:t>
    </dgm:pt>
    <dgm:pt modelId="{04B53FAA-6E2C-4ED1-A1E5-118A0C38F914}" type="sibTrans" cxnId="{7AEA07DA-A81C-4026-9FA6-A7E584F9B8D5}">
      <dgm:prSet/>
      <dgm:spPr/>
      <dgm:t>
        <a:bodyPr/>
        <a:lstStyle/>
        <a:p>
          <a:endParaRPr lang="en-US"/>
        </a:p>
      </dgm:t>
    </dgm:pt>
    <dgm:pt modelId="{2365C8F1-4E84-4607-85EB-FECBA3B2E1F2}" type="parTrans" cxnId="{7AEA07DA-A81C-4026-9FA6-A7E584F9B8D5}">
      <dgm:prSet/>
      <dgm:spPr/>
      <dgm:t>
        <a:bodyPr/>
        <a:lstStyle/>
        <a:p>
          <a:endParaRPr lang="en-US"/>
        </a:p>
      </dgm:t>
    </dgm:pt>
    <dgm:pt modelId="{EB51EE91-820A-4AD6-9CD8-F331421DF4E5}">
      <dgm:prSet phldrT="[文字]"/>
      <dgm:spPr/>
      <dgm:t>
        <a:bodyPr/>
        <a:lstStyle/>
        <a:p>
          <a:r>
            <a:rPr lang="en-US" altLang="zh-TW" b="1" dirty="0" smtClean="0"/>
            <a:t>Ho Chi Minh City Vietnam</a:t>
          </a:r>
          <a:endParaRPr lang="en-US" b="1" dirty="0"/>
        </a:p>
      </dgm:t>
    </dgm:pt>
    <dgm:pt modelId="{2F945E14-C51C-4DFB-AF96-2AC1013D24C9}" type="sibTrans" cxnId="{6A61FF36-A591-4562-8D8C-B22F847EAC4E}">
      <dgm:prSet/>
      <dgm:spPr/>
      <dgm:t>
        <a:bodyPr/>
        <a:lstStyle/>
        <a:p>
          <a:endParaRPr lang="en-US"/>
        </a:p>
      </dgm:t>
    </dgm:pt>
    <dgm:pt modelId="{FE5D933E-58EC-4857-969C-99253CC6C1F1}" type="parTrans" cxnId="{6A61FF36-A591-4562-8D8C-B22F847EAC4E}">
      <dgm:prSet/>
      <dgm:spPr/>
      <dgm:t>
        <a:bodyPr/>
        <a:lstStyle/>
        <a:p>
          <a:endParaRPr lang="en-US"/>
        </a:p>
      </dgm:t>
    </dgm:pt>
    <dgm:pt modelId="{54106116-87E6-4DF6-9520-340A400597E8}" type="pres">
      <dgm:prSet presAssocID="{B3763A7C-AD44-4B4A-891E-28DDE489E5C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938F91-259B-426D-92CB-AC61B44CFA2C}" type="pres">
      <dgm:prSet presAssocID="{0DED3DC7-94B4-4618-BC7F-070D364A290B}" presName="linNode" presStyleCnt="0"/>
      <dgm:spPr/>
    </dgm:pt>
    <dgm:pt modelId="{4C553D76-FFE6-4463-B112-E14AD363B49F}" type="pres">
      <dgm:prSet presAssocID="{0DED3DC7-94B4-4618-BC7F-070D364A290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73B0D-016D-4131-9B48-8BE0FD75A58F}" type="pres">
      <dgm:prSet presAssocID="{0DED3DC7-94B4-4618-BC7F-070D364A290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CB1D1-7DD4-4728-B853-FDE77188C6C4}" type="pres">
      <dgm:prSet presAssocID="{D2D8FA80-603C-458E-BDA0-8F33DBC6DB7C}" presName="sp" presStyleCnt="0"/>
      <dgm:spPr/>
    </dgm:pt>
    <dgm:pt modelId="{DD3B2793-E7C3-4C0F-BA57-3499D2B34EAC}" type="pres">
      <dgm:prSet presAssocID="{73BFB920-461B-4D52-B087-F7CDD8CC8E90}" presName="linNode" presStyleCnt="0"/>
      <dgm:spPr/>
    </dgm:pt>
    <dgm:pt modelId="{34AB205C-7C2B-471F-8134-F101EFD8519A}" type="pres">
      <dgm:prSet presAssocID="{73BFB920-461B-4D52-B087-F7CDD8CC8E9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162FC1-AFA2-41DA-8449-F2D361DA32C5}" type="pres">
      <dgm:prSet presAssocID="{73BFB920-461B-4D52-B087-F7CDD8CC8E9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C01F3C-194F-4D95-94C7-79EEB362B5E5}" type="pres">
      <dgm:prSet presAssocID="{C52E6F68-5309-4C09-82F0-7F5BAEC32634}" presName="sp" presStyleCnt="0"/>
      <dgm:spPr/>
    </dgm:pt>
    <dgm:pt modelId="{4D43A294-1349-4F8C-9907-6F75038F1F1E}" type="pres">
      <dgm:prSet presAssocID="{E65A4F8F-31D8-4B7D-B165-B8437A3E1D25}" presName="linNode" presStyleCnt="0"/>
      <dgm:spPr/>
    </dgm:pt>
    <dgm:pt modelId="{05D08E33-9B26-4A7D-9875-6931B78EA2E5}" type="pres">
      <dgm:prSet presAssocID="{E65A4F8F-31D8-4B7D-B165-B8437A3E1D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1AB4B-9BC6-4A01-806B-F12A00555F75}" type="pres">
      <dgm:prSet presAssocID="{E65A4F8F-31D8-4B7D-B165-B8437A3E1D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9F2D6-A0DA-48B8-A149-B0D0509D3210}" srcId="{B3763A7C-AD44-4B4A-891E-28DDE489E5C2}" destId="{E65A4F8F-31D8-4B7D-B165-B8437A3E1D25}" srcOrd="2" destOrd="0" parTransId="{BB02F0BE-8E73-40A2-B354-FEBFA1D7BDA3}" sibTransId="{5FAE5D68-3DEF-4B61-898B-B512012653B7}"/>
    <dgm:cxn modelId="{771707C1-C471-43D0-B2F1-096F6EF992B0}" type="presOf" srcId="{AF0911C3-27B0-4D1D-9ED5-7F4F5261556B}" destId="{AB073B0D-016D-4131-9B48-8BE0FD75A58F}" srcOrd="0" destOrd="0" presId="urn:microsoft.com/office/officeart/2005/8/layout/vList5"/>
    <dgm:cxn modelId="{AF468313-80E5-41DF-9010-058C164C24E4}" srcId="{B3763A7C-AD44-4B4A-891E-28DDE489E5C2}" destId="{73BFB920-461B-4D52-B087-F7CDD8CC8E90}" srcOrd="1" destOrd="0" parTransId="{89992874-3DA4-4401-A98A-4171F799B955}" sibTransId="{C52E6F68-5309-4C09-82F0-7F5BAEC32634}"/>
    <dgm:cxn modelId="{FE0C9943-9B62-48EF-822D-37917FC5B6A6}" type="presOf" srcId="{EB51EE91-820A-4AD6-9CD8-F331421DF4E5}" destId="{AB61AB4B-9BC6-4A01-806B-F12A00555F75}" srcOrd="0" destOrd="0" presId="urn:microsoft.com/office/officeart/2005/8/layout/vList5"/>
    <dgm:cxn modelId="{9B11B785-0F00-41D7-89F4-0649FE7BA1D8}" srcId="{B3763A7C-AD44-4B4A-891E-28DDE489E5C2}" destId="{0DED3DC7-94B4-4618-BC7F-070D364A290B}" srcOrd="0" destOrd="0" parTransId="{2C9516DC-C4B4-422B-94A4-E7C4967E2881}" sibTransId="{D2D8FA80-603C-458E-BDA0-8F33DBC6DB7C}"/>
    <dgm:cxn modelId="{B424AAED-8828-4459-A45C-7A5006C978B8}" srcId="{0DED3DC7-94B4-4618-BC7F-070D364A290B}" destId="{AF0911C3-27B0-4D1D-9ED5-7F4F5261556B}" srcOrd="0" destOrd="0" parTransId="{BD1BE06E-BBB5-4BD5-B04C-9DCE263B7A6C}" sibTransId="{8D8C0961-021B-48D9-B7C3-729BF126302E}"/>
    <dgm:cxn modelId="{33BFA9B4-8AD2-4237-B108-668572126D5C}" type="presOf" srcId="{0DED3DC7-94B4-4618-BC7F-070D364A290B}" destId="{4C553D76-FFE6-4463-B112-E14AD363B49F}" srcOrd="0" destOrd="0" presId="urn:microsoft.com/office/officeart/2005/8/layout/vList5"/>
    <dgm:cxn modelId="{ECCE479E-F733-4805-95F7-9270DD46EA15}" type="presOf" srcId="{B3763A7C-AD44-4B4A-891E-28DDE489E5C2}" destId="{54106116-87E6-4DF6-9520-340A400597E8}" srcOrd="0" destOrd="0" presId="urn:microsoft.com/office/officeart/2005/8/layout/vList5"/>
    <dgm:cxn modelId="{6A61FF36-A591-4562-8D8C-B22F847EAC4E}" srcId="{E65A4F8F-31D8-4B7D-B165-B8437A3E1D25}" destId="{EB51EE91-820A-4AD6-9CD8-F331421DF4E5}" srcOrd="0" destOrd="0" parTransId="{FE5D933E-58EC-4857-969C-99253CC6C1F1}" sibTransId="{2F945E14-C51C-4DFB-AF96-2AC1013D24C9}"/>
    <dgm:cxn modelId="{C626789B-35EC-4241-A56C-C3724482518E}" type="presOf" srcId="{C3534FE0-1ADD-4835-8120-6199C24FD4F1}" destId="{99162FC1-AFA2-41DA-8449-F2D361DA32C5}" srcOrd="0" destOrd="0" presId="urn:microsoft.com/office/officeart/2005/8/layout/vList5"/>
    <dgm:cxn modelId="{7AEA07DA-A81C-4026-9FA6-A7E584F9B8D5}" srcId="{73BFB920-461B-4D52-B087-F7CDD8CC8E90}" destId="{C3534FE0-1ADD-4835-8120-6199C24FD4F1}" srcOrd="0" destOrd="0" parTransId="{2365C8F1-4E84-4607-85EB-FECBA3B2E1F2}" sibTransId="{04B53FAA-6E2C-4ED1-A1E5-118A0C38F914}"/>
    <dgm:cxn modelId="{94312F2A-4358-4948-A95A-5DE9EDB4F0A1}" type="presOf" srcId="{E65A4F8F-31D8-4B7D-B165-B8437A3E1D25}" destId="{05D08E33-9B26-4A7D-9875-6931B78EA2E5}" srcOrd="0" destOrd="0" presId="urn:microsoft.com/office/officeart/2005/8/layout/vList5"/>
    <dgm:cxn modelId="{233BC9E5-A508-4120-B32B-85483FAEB97D}" type="presOf" srcId="{73BFB920-461B-4D52-B087-F7CDD8CC8E90}" destId="{34AB205C-7C2B-471F-8134-F101EFD8519A}" srcOrd="0" destOrd="0" presId="urn:microsoft.com/office/officeart/2005/8/layout/vList5"/>
    <dgm:cxn modelId="{BEF619A9-E6CD-4A17-B374-04E9E4AC1276}" type="presParOf" srcId="{54106116-87E6-4DF6-9520-340A400597E8}" destId="{38938F91-259B-426D-92CB-AC61B44CFA2C}" srcOrd="0" destOrd="0" presId="urn:microsoft.com/office/officeart/2005/8/layout/vList5"/>
    <dgm:cxn modelId="{930CBF68-EEC7-47B7-A961-CB801015C969}" type="presParOf" srcId="{38938F91-259B-426D-92CB-AC61B44CFA2C}" destId="{4C553D76-FFE6-4463-B112-E14AD363B49F}" srcOrd="0" destOrd="0" presId="urn:microsoft.com/office/officeart/2005/8/layout/vList5"/>
    <dgm:cxn modelId="{34CBADA7-E541-4906-9A35-D441866A97B3}" type="presParOf" srcId="{38938F91-259B-426D-92CB-AC61B44CFA2C}" destId="{AB073B0D-016D-4131-9B48-8BE0FD75A58F}" srcOrd="1" destOrd="0" presId="urn:microsoft.com/office/officeart/2005/8/layout/vList5"/>
    <dgm:cxn modelId="{E6F034E9-50A5-404B-B08A-4EB4294030EA}" type="presParOf" srcId="{54106116-87E6-4DF6-9520-340A400597E8}" destId="{088CB1D1-7DD4-4728-B853-FDE77188C6C4}" srcOrd="1" destOrd="0" presId="urn:microsoft.com/office/officeart/2005/8/layout/vList5"/>
    <dgm:cxn modelId="{7AB0404C-5784-47F8-A714-3BCE7D604ACF}" type="presParOf" srcId="{54106116-87E6-4DF6-9520-340A400597E8}" destId="{DD3B2793-E7C3-4C0F-BA57-3499D2B34EAC}" srcOrd="2" destOrd="0" presId="urn:microsoft.com/office/officeart/2005/8/layout/vList5"/>
    <dgm:cxn modelId="{D000575B-E513-4292-BBF6-CDC1FC6DF7E8}" type="presParOf" srcId="{DD3B2793-E7C3-4C0F-BA57-3499D2B34EAC}" destId="{34AB205C-7C2B-471F-8134-F101EFD8519A}" srcOrd="0" destOrd="0" presId="urn:microsoft.com/office/officeart/2005/8/layout/vList5"/>
    <dgm:cxn modelId="{CDAFC4E3-E366-49CF-BAE4-C0794D39497C}" type="presParOf" srcId="{DD3B2793-E7C3-4C0F-BA57-3499D2B34EAC}" destId="{99162FC1-AFA2-41DA-8449-F2D361DA32C5}" srcOrd="1" destOrd="0" presId="urn:microsoft.com/office/officeart/2005/8/layout/vList5"/>
    <dgm:cxn modelId="{3C909945-1072-4C50-AD6E-DC939B73A91F}" type="presParOf" srcId="{54106116-87E6-4DF6-9520-340A400597E8}" destId="{4BC01F3C-194F-4D95-94C7-79EEB362B5E5}" srcOrd="3" destOrd="0" presId="urn:microsoft.com/office/officeart/2005/8/layout/vList5"/>
    <dgm:cxn modelId="{9F0BB82C-59FB-40CD-8671-76C916C9E82F}" type="presParOf" srcId="{54106116-87E6-4DF6-9520-340A400597E8}" destId="{4D43A294-1349-4F8C-9907-6F75038F1F1E}" srcOrd="4" destOrd="0" presId="urn:microsoft.com/office/officeart/2005/8/layout/vList5"/>
    <dgm:cxn modelId="{724944CE-EF76-4A93-B389-E09E719EA25E}" type="presParOf" srcId="{4D43A294-1349-4F8C-9907-6F75038F1F1E}" destId="{05D08E33-9B26-4A7D-9875-6931B78EA2E5}" srcOrd="0" destOrd="0" presId="urn:microsoft.com/office/officeart/2005/8/layout/vList5"/>
    <dgm:cxn modelId="{C340934C-255D-4599-BA1F-8FEE498C5EFC}" type="presParOf" srcId="{4D43A294-1349-4F8C-9907-6F75038F1F1E}" destId="{AB61AB4B-9BC6-4A01-806B-F12A00555F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73B0D-016D-4131-9B48-8BE0FD75A58F}">
      <dsp:nvSpPr>
        <dsp:cNvPr id="0" name=""/>
        <dsp:cNvSpPr/>
      </dsp:nvSpPr>
      <dsp:spPr>
        <a:xfrm rot="5400000">
          <a:off x="3802667" y="-1457723"/>
          <a:ext cx="847210" cy="397766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i="0" kern="1200" dirty="0" err="1" smtClean="0"/>
            <a:t>Douliu</a:t>
          </a:r>
          <a:r>
            <a:rPr lang="en-US" sz="1700" b="1" i="0" kern="1200" dirty="0" smtClean="0"/>
            <a:t> Plant</a:t>
          </a:r>
          <a:r>
            <a:rPr lang="en-US" altLang="zh-TW" sz="1700" kern="1200" dirty="0" smtClean="0"/>
            <a:t>, </a:t>
          </a:r>
          <a:r>
            <a:rPr lang="en-US" sz="1700" b="1" i="0" kern="1200" dirty="0" err="1" smtClean="0"/>
            <a:t>Douliu</a:t>
          </a:r>
          <a:r>
            <a:rPr lang="en-US" sz="1700" b="1" i="0" kern="1200" dirty="0" smtClean="0"/>
            <a:t> Plant II</a:t>
          </a:r>
          <a:r>
            <a:rPr lang="en-US" altLang="zh-TW" sz="1700" b="1" i="0" kern="1200" dirty="0" smtClean="0"/>
            <a:t>(Functional Foods), </a:t>
          </a:r>
          <a:r>
            <a:rPr lang="en-US" sz="1700" b="1" i="0" kern="1200" dirty="0" err="1" smtClean="0"/>
            <a:t>Yilin</a:t>
          </a:r>
          <a:r>
            <a:rPr lang="en-US" sz="1700" b="1" i="0" kern="1200" dirty="0" smtClean="0"/>
            <a:t> </a:t>
          </a:r>
          <a:r>
            <a:rPr lang="en-US" sz="1700" b="1" i="0" kern="1200" dirty="0" err="1" smtClean="0"/>
            <a:t>Kibun</a:t>
          </a:r>
          <a:r>
            <a:rPr lang="en-US" sz="1700" b="1" i="0" kern="1200" dirty="0" smtClean="0"/>
            <a:t> Corporation</a:t>
          </a:r>
          <a:endParaRPr lang="en-US" sz="1700" kern="1200" dirty="0"/>
        </a:p>
      </dsp:txBody>
      <dsp:txXfrm rot="-5400000">
        <a:off x="2237439" y="148862"/>
        <a:ext cx="3936310" cy="764496"/>
      </dsp:txXfrm>
    </dsp:sp>
    <dsp:sp modelId="{4C553D76-FFE6-4463-B112-E14AD363B49F}">
      <dsp:nvSpPr>
        <dsp:cNvPr id="0" name=""/>
        <dsp:cNvSpPr/>
      </dsp:nvSpPr>
      <dsp:spPr>
        <a:xfrm>
          <a:off x="0" y="1604"/>
          <a:ext cx="2237438" cy="10590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Taiwan (3)</a:t>
          </a:r>
          <a:endParaRPr lang="en-US" sz="3100" kern="1200" dirty="0"/>
        </a:p>
      </dsp:txBody>
      <dsp:txXfrm>
        <a:off x="51697" y="53301"/>
        <a:ext cx="2134044" cy="955618"/>
      </dsp:txXfrm>
    </dsp:sp>
    <dsp:sp modelId="{99162FC1-AFA2-41DA-8449-F2D361DA32C5}">
      <dsp:nvSpPr>
        <dsp:cNvPr id="0" name=""/>
        <dsp:cNvSpPr/>
      </dsp:nvSpPr>
      <dsp:spPr>
        <a:xfrm rot="5400000">
          <a:off x="3802667" y="-345759"/>
          <a:ext cx="847210" cy="397766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i="0" kern="1200" dirty="0" smtClean="0"/>
            <a:t>Shanghai</a:t>
          </a:r>
          <a:r>
            <a:rPr lang="zh-TW" altLang="en-US" sz="1700" kern="1200" dirty="0" smtClean="0"/>
            <a:t>、</a:t>
          </a:r>
          <a:r>
            <a:rPr lang="en-US" sz="1700" b="1" i="0" kern="1200" dirty="0" smtClean="0"/>
            <a:t>Guangzhou</a:t>
          </a:r>
          <a:r>
            <a:rPr lang="zh-TW" altLang="en-US" sz="1700" b="1" i="0" kern="1200" dirty="0" smtClean="0"/>
            <a:t>、</a:t>
          </a:r>
          <a:r>
            <a:rPr lang="en-US" sz="1700" b="1" i="0" kern="1200" dirty="0" smtClean="0"/>
            <a:t>Beijing </a:t>
          </a:r>
          <a:r>
            <a:rPr lang="zh-TW" altLang="en-US" sz="1700" b="1" i="0" kern="1200" dirty="0" smtClean="0"/>
            <a:t>、</a:t>
          </a:r>
          <a:r>
            <a:rPr lang="en-US" sz="1700" b="1" i="0" kern="1200" dirty="0" err="1" smtClean="0"/>
            <a:t>Zhangzhou</a:t>
          </a:r>
          <a:r>
            <a:rPr lang="zh-TW" altLang="en-US" sz="1700" b="1" i="0" kern="1200" dirty="0" smtClean="0"/>
            <a:t>、</a:t>
          </a:r>
          <a:r>
            <a:rPr lang="en-US" sz="1700" b="1" i="0" kern="1200" dirty="0" smtClean="0"/>
            <a:t>Chengdu </a:t>
          </a:r>
          <a:endParaRPr lang="en-US" sz="1700" kern="1200" dirty="0"/>
        </a:p>
      </dsp:txBody>
      <dsp:txXfrm rot="-5400000">
        <a:off x="2237439" y="1260826"/>
        <a:ext cx="3936310" cy="764496"/>
      </dsp:txXfrm>
    </dsp:sp>
    <dsp:sp modelId="{34AB205C-7C2B-471F-8134-F101EFD8519A}">
      <dsp:nvSpPr>
        <dsp:cNvPr id="0" name=""/>
        <dsp:cNvSpPr/>
      </dsp:nvSpPr>
      <dsp:spPr>
        <a:xfrm>
          <a:off x="0" y="1113567"/>
          <a:ext cx="2237438" cy="10590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 </a:t>
          </a:r>
          <a:r>
            <a:rPr lang="en-US" altLang="zh-TW" sz="3100" kern="1200" dirty="0" smtClean="0"/>
            <a:t>China (5)</a:t>
          </a:r>
          <a:endParaRPr lang="en-US" sz="3100" kern="1200" dirty="0"/>
        </a:p>
      </dsp:txBody>
      <dsp:txXfrm>
        <a:off x="51697" y="1165264"/>
        <a:ext cx="2134044" cy="955618"/>
      </dsp:txXfrm>
    </dsp:sp>
    <dsp:sp modelId="{AB61AB4B-9BC6-4A01-806B-F12A00555F75}">
      <dsp:nvSpPr>
        <dsp:cNvPr id="0" name=""/>
        <dsp:cNvSpPr/>
      </dsp:nvSpPr>
      <dsp:spPr>
        <a:xfrm rot="5400000">
          <a:off x="3802667" y="766203"/>
          <a:ext cx="847210" cy="397766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700" b="1" kern="1200" dirty="0" smtClean="0"/>
            <a:t>Ho Chi Minh City Vietnam</a:t>
          </a:r>
          <a:endParaRPr lang="en-US" sz="1700" b="1" kern="1200" dirty="0"/>
        </a:p>
      </dsp:txBody>
      <dsp:txXfrm rot="-5400000">
        <a:off x="2237439" y="2372789"/>
        <a:ext cx="3936310" cy="764496"/>
      </dsp:txXfrm>
    </dsp:sp>
    <dsp:sp modelId="{05D08E33-9B26-4A7D-9875-6931B78EA2E5}">
      <dsp:nvSpPr>
        <dsp:cNvPr id="0" name=""/>
        <dsp:cNvSpPr/>
      </dsp:nvSpPr>
      <dsp:spPr>
        <a:xfrm>
          <a:off x="0" y="2225530"/>
          <a:ext cx="2237438" cy="10590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Vietnam (1)</a:t>
          </a:r>
          <a:endParaRPr lang="en-US" sz="3100" kern="1200" dirty="0"/>
        </a:p>
      </dsp:txBody>
      <dsp:txXfrm>
        <a:off x="51697" y="2277227"/>
        <a:ext cx="2134044" cy="955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0904" cy="49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26" tIns="47463" rIns="94926" bIns="4746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52" y="1"/>
            <a:ext cx="2970904" cy="49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26" tIns="47463" rIns="94926" bIns="4746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E9AD045F-3C1A-4AC5-ABB2-41A02CE816FD}" type="datetimeFigureOut">
              <a:rPr lang="en-US"/>
              <a:pPr>
                <a:defRPr/>
              </a:pPr>
              <a:t>27/11/2019</a:t>
            </a:fld>
            <a:endParaRPr lang="en-US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629"/>
            <a:ext cx="2970904" cy="49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26" tIns="47463" rIns="94926" bIns="4746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52" y="9447629"/>
            <a:ext cx="2970904" cy="49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26" tIns="47463" rIns="94926" bIns="4746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F93BFC7-ED46-45A7-BD93-588866EF3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176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0904" cy="497244"/>
          </a:xfrm>
          <a:prstGeom prst="rect">
            <a:avLst/>
          </a:prstGeom>
        </p:spPr>
        <p:txBody>
          <a:bodyPr vert="horz" lIns="94926" tIns="47463" rIns="94926" bIns="4746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52" y="1"/>
            <a:ext cx="2970904" cy="497244"/>
          </a:xfrm>
          <a:prstGeom prst="rect">
            <a:avLst/>
          </a:prstGeom>
        </p:spPr>
        <p:txBody>
          <a:bodyPr vert="horz" lIns="94926" tIns="47463" rIns="94926" bIns="4746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24907474-8A35-46BE-8D54-2C0B452F8B29}" type="datetimeFigureOut">
              <a:rPr lang="zh-TW" altLang="en-US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41388" y="747713"/>
            <a:ext cx="4975225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26" tIns="47463" rIns="94926" bIns="47463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6534" y="4725016"/>
            <a:ext cx="5484933" cy="4475192"/>
          </a:xfrm>
          <a:prstGeom prst="rect">
            <a:avLst/>
          </a:prstGeom>
        </p:spPr>
        <p:txBody>
          <a:bodyPr vert="horz" lIns="94926" tIns="47463" rIns="94926" bIns="47463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7629"/>
            <a:ext cx="2970904" cy="497243"/>
          </a:xfrm>
          <a:prstGeom prst="rect">
            <a:avLst/>
          </a:prstGeom>
        </p:spPr>
        <p:txBody>
          <a:bodyPr vert="horz" lIns="94926" tIns="47463" rIns="94926" bIns="4746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52" y="9447629"/>
            <a:ext cx="2970904" cy="497243"/>
          </a:xfrm>
          <a:prstGeom prst="rect">
            <a:avLst/>
          </a:prstGeom>
        </p:spPr>
        <p:txBody>
          <a:bodyPr vert="horz" lIns="94926" tIns="47463" rIns="94926" bIns="4746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100">
                <a:latin typeface="+mn-lt"/>
                <a:ea typeface="+mn-ea"/>
              </a:defRPr>
            </a:lvl1pPr>
          </a:lstStyle>
          <a:p>
            <a:pPr>
              <a:defRPr/>
            </a:pPr>
            <a:fld id="{4A5B9F59-09A2-4100-BC38-CDE015A4463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9667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OBM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ODM</a:t>
            </a:r>
            <a:r>
              <a:rPr lang="en-US" dirty="0" smtClean="0"/>
              <a:t>?</a:t>
            </a:r>
          </a:p>
          <a:p>
            <a:r>
              <a:rPr lang="en-US" dirty="0" smtClean="0"/>
              <a:t>OEM?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圓角矩形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1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0F2DB-C26E-4215-9C14-149FECD88159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12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F58AA8B-971A-4A6A-A83F-B2D22CF6C18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ABB2E-8C5A-45B3-9572-BC934FE180BC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93B73-977F-4A3B-AD79-27E314EED6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5EF30-3E6E-41D9-9D02-1760BC675C02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72DF-DD5E-424A-AED3-0E394069C72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494DB-0533-4C3B-9666-D6785F68CC04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BC67C-0AAF-4251-A272-B11F47F0D09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5" name="圓角矩形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8BFD-232D-4538-A53C-08D7D50EB3BF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A4333-2720-4ECB-B648-29E830BC32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48933-E144-48FF-8AA9-3FF1C244E853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BDEC5-A095-4152-B671-A83C78D0FC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2B7B-B008-4861-8663-A97CFB66BCD4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BC2C1-16F7-442C-A11F-51679B3672F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20FEA-15C6-448B-A9BD-C349A57B4439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481A9-B973-4A4D-9E4D-E957FED4B2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D3881-0A4B-4CB0-B3ED-021659E1FE0C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58769-399A-4BE2-B077-EC23C7FA9A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6" name="圓角矩形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97D1C-EFDB-48B3-9104-FFFED5E74AA7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7CD67-6CA4-4B99-BC73-F7998C7229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矩形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24300-FF86-4E0F-B002-C01B5909EAFC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5EA54-7634-478B-A2DD-28308B4137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1028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smtClean="0"/>
          </a:p>
        </p:txBody>
      </p:sp>
      <p:sp>
        <p:nvSpPr>
          <p:cNvPr id="1029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03B0935-B88A-454D-803D-7576040FD9DD}" type="datetime1">
              <a:rPr lang="zh-TW" altLang="en-US" smtClean="0"/>
              <a:pPr>
                <a:defRPr/>
              </a:pPr>
              <a:t>2019/11/27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CCE6B14C-E52E-4527-B39F-77460F0CC9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4" r:id="rId1"/>
    <p:sldLayoutId id="2147485766" r:id="rId2"/>
    <p:sldLayoutId id="2147485775" r:id="rId3"/>
    <p:sldLayoutId id="2147485767" r:id="rId4"/>
    <p:sldLayoutId id="2147485768" r:id="rId5"/>
    <p:sldLayoutId id="2147485769" r:id="rId6"/>
    <p:sldLayoutId id="2147485770" r:id="rId7"/>
    <p:sldLayoutId id="2147485776" r:id="rId8"/>
    <p:sldLayoutId id="2147485777" r:id="rId9"/>
    <p:sldLayoutId id="2147485771" r:id="rId10"/>
    <p:sldLayoutId id="2147485772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D8AFB9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DE6C36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DE6C36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Lo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714356"/>
            <a:ext cx="5929354" cy="1597983"/>
          </a:xfrm>
          <a:prstGeom prst="rect">
            <a:avLst/>
          </a:prstGeom>
          <a:noFill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214810" y="571480"/>
            <a:ext cx="7923240" cy="1362075"/>
          </a:xfrm>
        </p:spPr>
        <p:txBody>
          <a:bodyPr/>
          <a:lstStyle/>
          <a:p>
            <a:r>
              <a:rPr lang="en-US" altLang="zh-TW" dirty="0" err="1" smtClean="0"/>
              <a:t>YILIN</a:t>
            </a:r>
            <a:r>
              <a:rPr lang="zh-TW" altLang="en-US" dirty="0" smtClean="0"/>
              <a:t> </a:t>
            </a:r>
            <a:r>
              <a:rPr lang="en-US" altLang="zh-TW" dirty="0" smtClean="0"/>
              <a:t>GROUP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143248"/>
            <a:ext cx="2281080" cy="2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資料庫圖表 6"/>
          <p:cNvGraphicFramePr/>
          <p:nvPr/>
        </p:nvGraphicFramePr>
        <p:xfrm>
          <a:off x="2714612" y="2714620"/>
          <a:ext cx="6215106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18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96752"/>
            <a:ext cx="7776863" cy="47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2844" y="1428736"/>
            <a:ext cx="4500594" cy="2357454"/>
          </a:xfrm>
        </p:spPr>
        <p:txBody>
          <a:bodyPr/>
          <a:lstStyle/>
          <a:p>
            <a:pPr algn="l"/>
            <a:r>
              <a:rPr lang="en-US" sz="1800" dirty="0" smtClean="0">
                <a:solidFill>
                  <a:srgbClr val="002060"/>
                </a:solidFill>
              </a:rPr>
              <a:t>As manufacturer of flavorings with a heavy responsibility, </a:t>
            </a:r>
            <a:r>
              <a:rPr lang="en-US" sz="1800" dirty="0" err="1" smtClean="0">
                <a:solidFill>
                  <a:srgbClr val="002060"/>
                </a:solidFill>
              </a:rPr>
              <a:t>Yilin</a:t>
            </a:r>
            <a:r>
              <a:rPr lang="en-US" sz="1800" dirty="0" smtClean="0">
                <a:solidFill>
                  <a:srgbClr val="002060"/>
                </a:solidFill>
              </a:rPr>
              <a:t> thoroughly implement the "Safety", "delicious," "innovation", "convenience", "health" these five essentials. Also, to meet customer needs, promote the realization of a stable food culture development and continuity. For the future, expect to be sustainable, be at the food industry summit.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42910" y="1"/>
            <a:ext cx="8229600" cy="1071546"/>
          </a:xfrm>
        </p:spPr>
        <p:txBody>
          <a:bodyPr/>
          <a:lstStyle/>
          <a:p>
            <a:r>
              <a:rPr altLang="zh-CN" dirty="0" smtClean="0"/>
              <a:t/>
            </a:r>
            <a:br>
              <a:rPr altLang="zh-CN" dirty="0" smtClean="0"/>
            </a:br>
            <a:r>
              <a:rPr altLang="zh-CN" b="1" dirty="0" smtClean="0">
                <a:solidFill>
                  <a:srgbClr val="FF0000"/>
                </a:solidFill>
              </a:rPr>
              <a:t>Five big spirits</a:t>
            </a:r>
            <a:r>
              <a:rPr altLang="zh-TW" b="1" dirty="0" smtClean="0"/>
              <a:t/>
            </a:r>
            <a:br>
              <a:rPr altLang="zh-TW" b="1" dirty="0" smtClean="0"/>
            </a:br>
            <a:endParaRPr lang="en-US" b="1" dirty="0"/>
          </a:p>
        </p:txBody>
      </p:sp>
      <p:pic>
        <p:nvPicPr>
          <p:cNvPr id="9" name="圖片 8" descr="五大精神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500174"/>
            <a:ext cx="4298527" cy="1928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14546" y="385762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000" dirty="0" smtClean="0">
                <a:solidFill>
                  <a:srgbClr val="00B0F0"/>
                </a:solidFill>
              </a:rPr>
              <a:t>   Certification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/>
            </a:r>
            <a:br>
              <a:rPr lang="en-US" altLang="zh-TW" sz="3000" b="1" dirty="0" smtClean="0">
                <a:solidFill>
                  <a:srgbClr val="00B0F0"/>
                </a:solidFill>
              </a:rPr>
            </a:br>
            <a:endParaRPr lang="en-US" sz="3000" dirty="0">
              <a:solidFill>
                <a:srgbClr val="00B0F0"/>
              </a:solidFill>
            </a:endParaRPr>
          </a:p>
        </p:txBody>
      </p:sp>
      <p:sp>
        <p:nvSpPr>
          <p:cNvPr id="8" name="Subtitle 6"/>
          <p:cNvSpPr txBox="1">
            <a:spLocks/>
          </p:cNvSpPr>
          <p:nvPr/>
        </p:nvSpPr>
        <p:spPr bwMode="auto">
          <a:xfrm>
            <a:off x="928662" y="4929198"/>
            <a:ext cx="264320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HACCP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ISO 9001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 HALAL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圖片 5" descr="HACCP &amp; ISO 90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6" y="4572008"/>
            <a:ext cx="4286280" cy="1655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a somi_12062014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0"/>
            <a:ext cx="9144032" cy="6786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584935b10757590e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71"/>
            <a:ext cx="9144000" cy="6370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oRoi_HatDieu_12062014-0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26811" y="0"/>
            <a:ext cx="8633224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^1A0BA48273C19C2BB15E80243F1940F4A525167CA1FB2394D3^pimgpsh_fullsize_distr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282" y="214290"/>
            <a:ext cx="8643998" cy="6500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170502-金塊腰果酥DM(中英版)(286x205mm)-o_英文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0"/>
            <a:ext cx="8143932" cy="66437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ahoma" pitchFamily="34" charset="0"/>
                <a:ea typeface="黑体" pitchFamily="2" charset="-122"/>
              </a:rPr>
              <a:t>联系方式</a:t>
            </a:r>
            <a:r>
              <a:rPr lang="zh-CN" altLang="en-US" dirty="0" smtClean="0">
                <a:latin typeface="Tahoma" pitchFamily="34" charset="0"/>
                <a:ea typeface="SimSun" pitchFamily="2" charset="-122"/>
              </a:rPr>
              <a:t> </a:t>
            </a:r>
            <a:r>
              <a:rPr lang="en-US" altLang="zh-CN" dirty="0" smtClean="0">
                <a:latin typeface="Tahoma" pitchFamily="34" charset="0"/>
                <a:ea typeface="SimSun" pitchFamily="2" charset="-122"/>
              </a:rPr>
              <a:t>Contact method</a:t>
            </a:r>
            <a:endParaRPr lang="en-US" dirty="0"/>
          </a:p>
        </p:txBody>
      </p:sp>
      <p:pic>
        <p:nvPicPr>
          <p:cNvPr id="5" name="Picture 4" descr="new Card ShiH YiKo Cty Yilin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000372"/>
            <a:ext cx="2519130" cy="250033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3000372"/>
            <a:ext cx="607223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9610</TotalTime>
  <Words>124</Words>
  <Application>Microsoft Office PowerPoint</Application>
  <PresentationFormat>On-screen Show (4:3)</PresentationFormat>
  <Paragraphs>17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公正</vt:lpstr>
      <vt:lpstr>YILIN GROUP</vt:lpstr>
      <vt:lpstr>PowerPoint Presentation</vt:lpstr>
      <vt:lpstr> Five big spirits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联系方式 Contact method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憶霖集團總管理處</dc:title>
  <dc:creator>Amy Lin</dc:creator>
  <cp:lastModifiedBy>SOI</cp:lastModifiedBy>
  <cp:revision>1015</cp:revision>
  <dcterms:created xsi:type="dcterms:W3CDTF">2009-01-21T01:10:26Z</dcterms:created>
  <dcterms:modified xsi:type="dcterms:W3CDTF">2019-11-27T02:57:40Z</dcterms:modified>
</cp:coreProperties>
</file>